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95" r:id="rId2"/>
    <p:sldId id="293" r:id="rId3"/>
    <p:sldId id="296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778" autoAdjust="0"/>
  </p:normalViewPr>
  <p:slideViewPr>
    <p:cSldViewPr snapToGrid="0" snapToObjects="1">
      <p:cViewPr>
        <p:scale>
          <a:sx n="75" d="100"/>
          <a:sy n="75" d="100"/>
        </p:scale>
        <p:origin x="-2008" y="-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67446A-A051-3A4A-B196-F13567FF1783}" type="datetimeFigureOut">
              <a:rPr lang="en-US" smtClean="0"/>
              <a:t>9/24/14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9B234E-1E4B-7E49-9CB5-206237E4F1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226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1892-374C-FF4B-A1AB-835EB72F8227}" type="datetimeFigureOut">
              <a:rPr lang="en-US" smtClean="0"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30499-8D1F-314B-813A-2B0CDDC74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676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1892-374C-FF4B-A1AB-835EB72F8227}" type="datetimeFigureOut">
              <a:rPr lang="en-US" smtClean="0"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30499-8D1F-314B-813A-2B0CDDC74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09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1892-374C-FF4B-A1AB-835EB72F8227}" type="datetimeFigureOut">
              <a:rPr lang="en-US" smtClean="0"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30499-8D1F-314B-813A-2B0CDDC74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824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1892-374C-FF4B-A1AB-835EB72F8227}" type="datetimeFigureOut">
              <a:rPr lang="en-US" smtClean="0"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30499-8D1F-314B-813A-2B0CDDC74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389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1892-374C-FF4B-A1AB-835EB72F8227}" type="datetimeFigureOut">
              <a:rPr lang="en-US" smtClean="0"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30499-8D1F-314B-813A-2B0CDDC74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51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1892-374C-FF4B-A1AB-835EB72F8227}" type="datetimeFigureOut">
              <a:rPr lang="en-US" smtClean="0"/>
              <a:t>9/24/14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30499-8D1F-314B-813A-2B0CDDC74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643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1892-374C-FF4B-A1AB-835EB72F8227}" type="datetimeFigureOut">
              <a:rPr lang="en-US" smtClean="0"/>
              <a:t>9/24/14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30499-8D1F-314B-813A-2B0CDDC74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251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1892-374C-FF4B-A1AB-835EB72F8227}" type="datetimeFigureOut">
              <a:rPr lang="en-US" smtClean="0"/>
              <a:t>9/24/14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30499-8D1F-314B-813A-2B0CDDC74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49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1892-374C-FF4B-A1AB-835EB72F8227}" type="datetimeFigureOut">
              <a:rPr lang="en-US" smtClean="0"/>
              <a:t>9/24/14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30499-8D1F-314B-813A-2B0CDDC74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902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1892-374C-FF4B-A1AB-835EB72F8227}" type="datetimeFigureOut">
              <a:rPr lang="en-US" smtClean="0"/>
              <a:t>9/24/14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30499-8D1F-314B-813A-2B0CDDC74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01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F1892-374C-FF4B-A1AB-835EB72F8227}" type="datetimeFigureOut">
              <a:rPr lang="en-US" smtClean="0"/>
              <a:t>9/24/14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430499-8D1F-314B-813A-2B0CDDC74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92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F1892-374C-FF4B-A1AB-835EB72F8227}" type="datetimeFigureOut">
              <a:rPr lang="en-US" smtClean="0"/>
              <a:t>9/24/14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430499-8D1F-314B-813A-2B0CDDC74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06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s-rbsp-a-2013-08-2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805405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805405" y="3447658"/>
            <a:ext cx="3759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L~4.8</a:t>
            </a:r>
          </a:p>
          <a:p>
            <a:r>
              <a:rPr lang="en-US" sz="2400" dirty="0" smtClean="0"/>
              <a:t>MLT 17</a:t>
            </a:r>
          </a:p>
          <a:p>
            <a:r>
              <a:rPr lang="en-US" sz="2400" dirty="0" smtClean="0"/>
              <a:t>RMS amplitude ~ </a:t>
            </a:r>
            <a:r>
              <a:rPr lang="en-US" sz="2400" dirty="0" err="1" smtClean="0"/>
              <a:t>nT</a:t>
            </a:r>
            <a:endParaRPr lang="en-US" sz="2400" dirty="0" smtClean="0"/>
          </a:p>
          <a:p>
            <a:r>
              <a:rPr lang="en-US" sz="2400" dirty="0" smtClean="0"/>
              <a:t>Starting from 1 </a:t>
            </a:r>
            <a:r>
              <a:rPr lang="en-US" sz="2400" dirty="0" err="1" smtClean="0"/>
              <a:t>fcp</a:t>
            </a:r>
            <a:r>
              <a:rPr lang="en-US" sz="2400" dirty="0" smtClean="0"/>
              <a:t> (4 Hz)</a:t>
            </a:r>
          </a:p>
          <a:p>
            <a:r>
              <a:rPr lang="en-US" sz="2400" dirty="0" smtClean="0"/>
              <a:t>Seen in 64 Hz B from MAG, 32 Hz E field from EFW, also in waveform of EMFISIS.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639734" y="75731"/>
            <a:ext cx="450426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Motivation</a:t>
            </a:r>
            <a:r>
              <a:rPr lang="en-US" sz="2000" dirty="0"/>
              <a:t>: Can bounce resonance </a:t>
            </a:r>
            <a:r>
              <a:rPr lang="en-US" sz="2000" dirty="0" smtClean="0"/>
              <a:t>with MS waves kick </a:t>
            </a:r>
            <a:r>
              <a:rPr lang="en-US" sz="2000" dirty="0"/>
              <a:t>those electrons out of equatorial plane?</a:t>
            </a:r>
          </a:p>
          <a:p>
            <a:r>
              <a:rPr lang="en-US" sz="2000" i="1" dirty="0" smtClean="0"/>
              <a:t>Lunjin Chen</a:t>
            </a:r>
          </a:p>
          <a:p>
            <a:endParaRPr lang="en-US" sz="2000" dirty="0" smtClean="0"/>
          </a:p>
          <a:p>
            <a:r>
              <a:rPr lang="en-US" sz="2000" dirty="0" smtClean="0"/>
              <a:t>Equatorial mirroring electrons: V</a:t>
            </a:r>
            <a:r>
              <a:rPr lang="en-US" sz="2000" baseline="-25000" dirty="0"/>
              <a:t>||</a:t>
            </a:r>
            <a:r>
              <a:rPr lang="en-US" sz="2000" dirty="0"/>
              <a:t>=0</a:t>
            </a:r>
          </a:p>
          <a:p>
            <a:r>
              <a:rPr lang="en-US" sz="2000" dirty="0" smtClean="0"/>
              <a:t>But most electrons need V</a:t>
            </a:r>
            <a:r>
              <a:rPr lang="en-US" sz="2000" baseline="-25000" dirty="0" smtClean="0"/>
              <a:t>//</a:t>
            </a:r>
            <a:r>
              <a:rPr lang="en-US" sz="2000" dirty="0" smtClean="0"/>
              <a:t> to be scattered by gyro</a:t>
            </a:r>
            <a:r>
              <a:rPr lang="en-US" sz="2000" dirty="0"/>
              <a:t>-resonance </a:t>
            </a:r>
            <a:r>
              <a:rPr lang="en-US" sz="2000" dirty="0" smtClean="0"/>
              <a:t> </a:t>
            </a:r>
            <a:br>
              <a:rPr lang="en-US" sz="2000" dirty="0" smtClean="0"/>
            </a:br>
            <a:r>
              <a:rPr lang="en-US" sz="2000" dirty="0" err="1" smtClean="0"/>
              <a:t>ω</a:t>
            </a:r>
            <a:r>
              <a:rPr lang="en-US" sz="2000" dirty="0"/>
              <a:t>-k</a:t>
            </a:r>
            <a:r>
              <a:rPr lang="en-US" sz="2000" baseline="-25000" dirty="0"/>
              <a:t>||</a:t>
            </a:r>
            <a:r>
              <a:rPr lang="en-US" sz="2000" dirty="0"/>
              <a:t>v</a:t>
            </a:r>
            <a:r>
              <a:rPr lang="en-US" sz="2000" baseline="-25000" dirty="0"/>
              <a:t>||</a:t>
            </a:r>
            <a:r>
              <a:rPr lang="en-US" sz="2000" dirty="0"/>
              <a:t> = </a:t>
            </a:r>
            <a:r>
              <a:rPr lang="en-US" sz="2000" dirty="0" err="1"/>
              <a:t>nΩ</a:t>
            </a:r>
            <a:r>
              <a:rPr lang="en-US" sz="2000" baseline="-25000" dirty="0" err="1"/>
              <a:t>e</a:t>
            </a:r>
            <a:r>
              <a:rPr lang="en-US" sz="2000" dirty="0"/>
              <a:t>/</a:t>
            </a:r>
            <a:r>
              <a:rPr lang="en-US" sz="2000" dirty="0" err="1"/>
              <a:t>γ</a:t>
            </a:r>
            <a:r>
              <a:rPr lang="en-US" sz="2000" dirty="0"/>
              <a:t> </a:t>
            </a:r>
            <a:r>
              <a:rPr lang="en-US" sz="2000" dirty="0" smtClean="0"/>
              <a:t>.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26050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na_varye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524933"/>
            <a:ext cx="8441074" cy="6333067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3572934" y="3098802"/>
            <a:ext cx="3589866" cy="1693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236134" y="1388531"/>
            <a:ext cx="2777066" cy="169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236134" y="865311"/>
            <a:ext cx="30055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HOPE energy range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791299" y="2981979"/>
            <a:ext cx="32620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MagEIS</a:t>
            </a:r>
            <a:r>
              <a:rPr lang="en-US" sz="2800" dirty="0" smtClean="0"/>
              <a:t> energy range</a:t>
            </a:r>
            <a:endParaRPr lang="en-US" sz="2800" dirty="0"/>
          </a:p>
        </p:txBody>
      </p:sp>
      <p:pic>
        <p:nvPicPr>
          <p:cNvPr id="12" name="Picture 11" descr="ele_bounce_frequency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3201" y="-1"/>
            <a:ext cx="3860800" cy="289663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-1" y="-1"/>
            <a:ext cx="50461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Interested at examine high resolution pitch angle distribution from </a:t>
            </a:r>
            <a:r>
              <a:rPr lang="en-US" sz="2400" dirty="0" err="1" smtClean="0"/>
              <a:t>MagEIS</a:t>
            </a:r>
            <a:r>
              <a:rPr lang="en-US" sz="2400" dirty="0" smtClean="0"/>
              <a:t>. </a:t>
            </a:r>
            <a:endParaRPr lang="en-US" sz="2400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1676400" y="2319867"/>
            <a:ext cx="406400" cy="40640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048934" y="1504259"/>
            <a:ext cx="24214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The change of pitch angle required for Landau resonance with MS waves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46133" y="251303"/>
            <a:ext cx="3962400" cy="2308324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decreases </a:t>
            </a:r>
            <a:r>
              <a:rPr lang="en-US" sz="2400" dirty="0"/>
              <a:t>in 90 </a:t>
            </a:r>
            <a:r>
              <a:rPr lang="en-US" sz="2400" dirty="0" err="1"/>
              <a:t>deg</a:t>
            </a:r>
            <a:r>
              <a:rPr lang="en-US" sz="2400" dirty="0"/>
              <a:t> </a:t>
            </a:r>
            <a:r>
              <a:rPr lang="en-US" sz="2400" dirty="0" smtClean="0"/>
              <a:t>flux</a:t>
            </a:r>
            <a:r>
              <a:rPr lang="en-US" sz="2400" dirty="0"/>
              <a:t> </a:t>
            </a:r>
            <a:r>
              <a:rPr lang="en-US" sz="2400" dirty="0" smtClean="0"/>
              <a:t>at bounce resonance energy</a:t>
            </a:r>
          </a:p>
          <a:p>
            <a:pPr marL="342900" indent="-342900">
              <a:buFont typeface="Arial"/>
              <a:buChar char="•"/>
            </a:pPr>
            <a:endParaRPr lang="en-US" sz="2400" dirty="0" smtClean="0"/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broaden </a:t>
            </a:r>
            <a:r>
              <a:rPr lang="en-US" sz="2400" dirty="0"/>
              <a:t>pitch angle distribution near 90 </a:t>
            </a:r>
            <a:r>
              <a:rPr lang="en-US" sz="2400" dirty="0" err="1" smtClean="0"/>
              <a:t>deg</a:t>
            </a:r>
            <a:endParaRPr lang="en-US" sz="2400" dirty="0"/>
          </a:p>
          <a:p>
            <a:pPr marL="342900" indent="-342900">
              <a:buFont typeface="Arial"/>
              <a:buChar char="•"/>
            </a:pP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802841" y="3646902"/>
            <a:ext cx="9607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f</a:t>
            </a:r>
            <a:r>
              <a:rPr lang="en-US" sz="2400" dirty="0" err="1" smtClean="0"/>
              <a:t>b</a:t>
            </a:r>
            <a:r>
              <a:rPr lang="en-US" sz="2400" dirty="0" smtClean="0"/>
              <a:t>=f/2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3916943" y="3623103"/>
            <a:ext cx="5534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f</a:t>
            </a:r>
            <a:r>
              <a:rPr lang="en-US" sz="2400" dirty="0" smtClean="0"/>
              <a:t>/3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3442810" y="3877734"/>
            <a:ext cx="5565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f</a:t>
            </a:r>
            <a:r>
              <a:rPr lang="en-US" sz="2400" dirty="0" smtClean="0"/>
              <a:t>/4</a:t>
            </a:r>
            <a:endParaRPr lang="en-US" sz="2400" dirty="0"/>
          </a:p>
        </p:txBody>
      </p:sp>
      <p:sp>
        <p:nvSpPr>
          <p:cNvPr id="21" name="Rectangle 20"/>
          <p:cNvSpPr/>
          <p:nvPr/>
        </p:nvSpPr>
        <p:spPr>
          <a:xfrm>
            <a:off x="2889353" y="3646902"/>
            <a:ext cx="55345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f</a:t>
            </a:r>
            <a:r>
              <a:rPr lang="en-US" sz="2400" dirty="0" smtClean="0"/>
              <a:t>/5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 rot="16200000">
            <a:off x="-1289153" y="3274367"/>
            <a:ext cx="30472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Deviation from 90 deg.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061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na_varyFF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60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92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2037</TotalTime>
  <Words>143</Words>
  <Application>Microsoft Macintosh PowerPoint</Application>
  <PresentationFormat>On-screen Show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UT Dallas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Lunjin Chen</dc:creator>
  <cp:lastModifiedBy>Lunjin Chen</cp:lastModifiedBy>
  <cp:revision>161</cp:revision>
  <dcterms:created xsi:type="dcterms:W3CDTF">2014-06-27T22:07:17Z</dcterms:created>
  <dcterms:modified xsi:type="dcterms:W3CDTF">2014-09-24T15:10:34Z</dcterms:modified>
</cp:coreProperties>
</file>