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465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029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435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46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032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009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24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028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175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913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339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3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2A90-00B8-8F4E-8F14-F5456B3090DC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B465-396C-B744-83F3-602E9861F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324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1" Type="http://schemas.openxmlformats.org/officeDocument/2006/relationships/video" Target="file://localhost/Users/allisonjaynes/Documents/research/RBSP/Meetings/SWG%20in-person%20meetings/Sept%202014/mhdout-20131002_CMEevent_CRF30.avi" TargetMode="Externa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mhdout-20131002_CMEevent_CRF30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4994" y="3031376"/>
            <a:ext cx="3249421" cy="279247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17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8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0</Words>
  <Application>Microsoft Macintosh PowerPoint</Application>
  <PresentationFormat>On-screen Show (4:3)</PresentationFormat>
  <Paragraphs>0</Paragraphs>
  <Slides>2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LASP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</dc:creator>
  <cp:lastModifiedBy>Allison Jaynes</cp:lastModifiedBy>
  <cp:revision>15</cp:revision>
  <dcterms:created xsi:type="dcterms:W3CDTF">2014-09-23T16:58:37Z</dcterms:created>
  <dcterms:modified xsi:type="dcterms:W3CDTF">2014-09-23T17:00:14Z</dcterms:modified>
</cp:coreProperties>
</file>