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28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3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4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2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9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1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5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5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0CC6-18EB-0747-93FA-9A05BD0CC398}" type="datetimeFigureOut">
              <a:t>9/23/14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B48DD-7CB9-D745-8438-A310C3C8EF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bsp_A_shock_10_08_2013_E_field_F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9" y="0"/>
            <a:ext cx="529615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6552" y="1613343"/>
            <a:ext cx="355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E- field (neg) Azimuthal  perp to B</a:t>
            </a:r>
          </a:p>
          <a:p>
            <a:r>
              <a:rPr lang="en-US"/>
              <a:t>(Shock Compressional plus Poloidal)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9376" y="65338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E-Field ( neg) Radial perp to B</a:t>
            </a:r>
          </a:p>
          <a:p>
            <a:r>
              <a:rPr lang="en-US"/>
              <a:t>Ttoroidal)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6552" y="2646023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B-Field ( neg) Radial perp to B</a:t>
            </a:r>
          </a:p>
          <a:p>
            <a:r>
              <a:rPr lang="en-US"/>
              <a:t>(Poloidal)</a:t>
            </a:r>
          </a:p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6552" y="3641379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B- field (neg) Azimuthal  perp to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6498" y="4717711"/>
            <a:ext cx="2801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B-Field Parallel to average B</a:t>
            </a:r>
          </a:p>
          <a:p>
            <a:r>
              <a:rPr lang="en-US"/>
              <a:t>Shock Compression)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5023" y="-26560"/>
            <a:ext cx="557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Shock Impact:  Compression; Toroidal, Compressional plus MOre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9471" y="5364042"/>
            <a:ext cx="50338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Three wave modes are excited by shock</a:t>
            </a:r>
          </a:p>
          <a:p>
            <a:r>
              <a:rPr lang="en-US"/>
              <a:t>impact. Relative Strength governed by</a:t>
            </a:r>
          </a:p>
          <a:p>
            <a:r>
              <a:rPr lang="en-US"/>
              <a:t>where the shock hit and how it propagates</a:t>
            </a:r>
          </a:p>
          <a:p>
            <a:r>
              <a:rPr lang="en-US"/>
              <a:t>to Probe. Plus there is the issue of Fast  rarefraction</a:t>
            </a:r>
          </a:p>
          <a:p>
            <a:r>
              <a:rPr lang="en-US"/>
              <a:t>waves inducing sunward convection  </a:t>
            </a:r>
          </a:p>
        </p:txBody>
      </p:sp>
    </p:spTree>
    <p:extLst>
      <p:ext uri="{BB962C8B-B14F-4D97-AF65-F5344CB8AC3E}">
        <p14:creationId xmlns:p14="http://schemas.microsoft.com/office/powerpoint/2010/main" val="3360263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s from coroniti_kennel_convect_onset_regulat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" t="63975" r="50479" b="6691"/>
          <a:stretch/>
        </p:blipFill>
        <p:spPr>
          <a:xfrm>
            <a:off x="-1" y="426716"/>
            <a:ext cx="4428421" cy="4348484"/>
          </a:xfrm>
          <a:prstGeom prst="rect">
            <a:avLst/>
          </a:prstGeom>
        </p:spPr>
      </p:pic>
      <p:pic>
        <p:nvPicPr>
          <p:cNvPr id="5" name="Picture 4" descr="Pages from coroniti_kennel_convect_onset_regulati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5333" r="5728" b="53964"/>
          <a:stretch/>
        </p:blipFill>
        <p:spPr>
          <a:xfrm>
            <a:off x="4538133" y="-19371"/>
            <a:ext cx="4605867" cy="5983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1200" y="5350933"/>
            <a:ext cx="308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Coronitti and Kennel, JGR 1973</a:t>
            </a:r>
          </a:p>
        </p:txBody>
      </p:sp>
    </p:spTree>
    <p:extLst>
      <p:ext uri="{BB962C8B-B14F-4D97-AF65-F5344CB8AC3E}">
        <p14:creationId xmlns:p14="http://schemas.microsoft.com/office/powerpoint/2010/main" val="9938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bsp_A_B_convection_E_10_08_2013__lvalue_2S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"/>
            <a:ext cx="6608233" cy="521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215551"/>
            <a:ext cx="939231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After the spike associated with the shock ramp there is 'prompt" on set of net</a:t>
            </a:r>
          </a:p>
          <a:p>
            <a:r>
              <a:rPr lang="en-US"/>
              <a:t> sunward convection – toward the magnetopause. This onset is more rapid than expected from </a:t>
            </a:r>
          </a:p>
          <a:p>
            <a:r>
              <a:rPr lang="en-US"/>
              <a:t>the "Dungey Cycle". IMF was negative. This is consistent with a scenario of how the change in the\</a:t>
            </a:r>
          </a:p>
          <a:p>
            <a:r>
              <a:rPr lang="en-US"/>
              <a:t>reconnection rate at the frontside magnetopause is transmitted through out the magnetosphere.</a:t>
            </a:r>
          </a:p>
          <a:p>
            <a:r>
              <a:rPr lang="en-US"/>
              <a:t>MMS at and upsteam of the magnetosphere is a necessary component of a precision study of </a:t>
            </a:r>
          </a:p>
          <a:p>
            <a:r>
              <a:rPr lang="en-US"/>
              <a:t>the changes in reconnecion driving and the response of dayside convection.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5865" y="193044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RBSP B</a:t>
            </a:r>
          </a:p>
        </p:txBody>
      </p:sp>
    </p:spTree>
    <p:extLst>
      <p:ext uri="{BB962C8B-B14F-4D97-AF65-F5344CB8AC3E}">
        <p14:creationId xmlns:p14="http://schemas.microsoft.com/office/powerpoint/2010/main" val="202691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bspb_shock_10_02_2013_clo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0"/>
            <a:ext cx="868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3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212</Words>
  <Application>Microsoft Macintosh PowerPoint</Application>
  <PresentationFormat>On-screen Show (4:3)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Wygant</dc:creator>
  <cp:lastModifiedBy>John Wygant</cp:lastModifiedBy>
  <cp:revision>8</cp:revision>
  <dcterms:created xsi:type="dcterms:W3CDTF">2014-09-23T18:31:28Z</dcterms:created>
  <dcterms:modified xsi:type="dcterms:W3CDTF">2014-09-23T23:04:12Z</dcterms:modified>
</cp:coreProperties>
</file>