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70" r:id="rId5"/>
    <p:sldId id="271" r:id="rId6"/>
    <p:sldId id="264" r:id="rId7"/>
    <p:sldId id="257" r:id="rId8"/>
    <p:sldId id="262" r:id="rId9"/>
    <p:sldId id="259" r:id="rId10"/>
    <p:sldId id="258" r:id="rId11"/>
    <p:sldId id="260" r:id="rId12"/>
    <p:sldId id="261" r:id="rId13"/>
    <p:sldId id="268" r:id="rId14"/>
    <p:sldId id="266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C14-DA47-4273-A3D1-1FDCF53ED396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ED1-7A29-435C-B4CE-BE73EFF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7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C14-DA47-4273-A3D1-1FDCF53ED396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ED1-7A29-435C-B4CE-BE73EFF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4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C14-DA47-4273-A3D1-1FDCF53ED396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ED1-7A29-435C-B4CE-BE73EFF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C14-DA47-4273-A3D1-1FDCF53ED396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ED1-7A29-435C-B4CE-BE73EFF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2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C14-DA47-4273-A3D1-1FDCF53ED396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ED1-7A29-435C-B4CE-BE73EFF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C14-DA47-4273-A3D1-1FDCF53ED396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ED1-7A29-435C-B4CE-BE73EFF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C14-DA47-4273-A3D1-1FDCF53ED396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ED1-7A29-435C-B4CE-BE73EFF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4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C14-DA47-4273-A3D1-1FDCF53ED396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ED1-7A29-435C-B4CE-BE73EFF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3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C14-DA47-4273-A3D1-1FDCF53ED396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ED1-7A29-435C-B4CE-BE73EFF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6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C14-DA47-4273-A3D1-1FDCF53ED396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ED1-7A29-435C-B4CE-BE73EFF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8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7C14-DA47-4273-A3D1-1FDCF53ED396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0ED1-7A29-435C-B4CE-BE73EFF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2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7C14-DA47-4273-A3D1-1FDCF53ED396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10ED1-7A29-435C-B4CE-BE73EFF0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1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EMFISIS-Waves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August 2015 Lapping</a:t>
            </a:r>
            <a:br>
              <a:rPr lang="en-US" dirty="0" smtClean="0"/>
            </a:br>
            <a:r>
              <a:rPr lang="en-US" dirty="0" smtClean="0"/>
              <a:t>Barrel Sweden Campaign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G. B. Hospodarsky, C. A. Kletzing, W. S. Kurth</a:t>
            </a:r>
          </a:p>
        </p:txBody>
      </p:sp>
    </p:spTree>
    <p:extLst>
      <p:ext uri="{BB962C8B-B14F-4D97-AF65-F5344CB8AC3E}">
        <p14:creationId xmlns:p14="http://schemas.microsoft.com/office/powerpoint/2010/main" val="26210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1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RBSP footprints: 06:00 to 11:00, August 13,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726" y="661738"/>
            <a:ext cx="10122171" cy="6207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5975" y="66173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11:00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0811" y="233011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06:00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08" y="196078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8119" y="1591451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9952" y="103106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10:15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5" y="1"/>
            <a:ext cx="10515600" cy="733926"/>
          </a:xfrm>
        </p:spPr>
        <p:txBody>
          <a:bodyPr/>
          <a:lstStyle/>
          <a:p>
            <a:pPr algn="ctr"/>
            <a:r>
              <a:rPr lang="en-US" dirty="0" smtClean="0"/>
              <a:t>Balloon 3C: August 17, 2015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237"/>
            <a:ext cx="12215947" cy="5950349"/>
          </a:xfrm>
        </p:spPr>
      </p:pic>
    </p:spTree>
    <p:extLst>
      <p:ext uri="{BB962C8B-B14F-4D97-AF65-F5344CB8AC3E}">
        <p14:creationId xmlns:p14="http://schemas.microsoft.com/office/powerpoint/2010/main" val="4047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95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RBSP footprints: 12:00 August 17 to 04:00 August 18, 2015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64" y="662181"/>
            <a:ext cx="9071368" cy="6195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0487" y="2911643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2015/08/18</a:t>
            </a:r>
            <a:r>
              <a:rPr lang="en-US" dirty="0" smtClean="0"/>
              <a:t> </a:t>
            </a:r>
          </a:p>
          <a:p>
            <a:pPr algn="ctr"/>
            <a:r>
              <a:rPr lang="en-US" b="1" dirty="0" smtClean="0"/>
              <a:t>04:00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1222" y="2265312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2015/08/17</a:t>
            </a:r>
            <a:r>
              <a:rPr lang="en-US" dirty="0" smtClean="0"/>
              <a:t> </a:t>
            </a:r>
          </a:p>
          <a:p>
            <a:pPr algn="ctr"/>
            <a:r>
              <a:rPr lang="en-US" b="1" dirty="0" smtClean="0"/>
              <a:t>12:00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43381" y="5386138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2015/07/18</a:t>
            </a:r>
            <a:r>
              <a:rPr lang="en-US" dirty="0" smtClean="0"/>
              <a:t> </a:t>
            </a:r>
          </a:p>
          <a:p>
            <a:pPr algn="ctr"/>
            <a:r>
              <a:rPr lang="en-US" b="1" smtClean="0"/>
              <a:t>08:00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27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305" y="699170"/>
            <a:ext cx="9853863" cy="6158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95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RBSP footprints: 12:00 August 17 to 04:00 August 18, 2015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33543" y="5524637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SCB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8373" y="200872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14:00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0854" y="2542311"/>
            <a:ext cx="71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14:00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653" y="589396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SCA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383" y="6078635"/>
            <a:ext cx="71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11:00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5" y="1"/>
            <a:ext cx="10515600" cy="733926"/>
          </a:xfrm>
        </p:spPr>
        <p:txBody>
          <a:bodyPr/>
          <a:lstStyle/>
          <a:p>
            <a:pPr algn="ctr"/>
            <a:r>
              <a:rPr lang="en-US" dirty="0" smtClean="0"/>
              <a:t>Balloon 3D: August 19,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" y="733926"/>
            <a:ext cx="12204510" cy="5991727"/>
          </a:xfrm>
        </p:spPr>
      </p:pic>
      <p:sp>
        <p:nvSpPr>
          <p:cNvPr id="6" name="TextBox 5"/>
          <p:cNvSpPr txBox="1"/>
          <p:nvPr/>
        </p:nvSpPr>
        <p:spPr>
          <a:xfrm>
            <a:off x="2322095" y="5113421"/>
            <a:ext cx="260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SCB data not available yet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Balloon 3E: August 21,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launched this morning (no data available when I made the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August 2015 Lapping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3021"/>
            <a:ext cx="10515600" cy="4511842"/>
          </a:xfrm>
        </p:spPr>
        <p:txBody>
          <a:bodyPr/>
          <a:lstStyle/>
          <a:p>
            <a:r>
              <a:rPr lang="en-US" dirty="0" smtClean="0"/>
              <a:t>Predicted Separation Distance (periods &lt; 1000 km)</a:t>
            </a:r>
          </a:p>
          <a:p>
            <a:pPr lvl="1"/>
            <a:r>
              <a:rPr lang="en-US" dirty="0" smtClean="0"/>
              <a:t>18:40 2015/08/14  767 km</a:t>
            </a:r>
          </a:p>
          <a:p>
            <a:pPr lvl="1"/>
            <a:r>
              <a:rPr lang="en-US" dirty="0" smtClean="0"/>
              <a:t>03:41 2015/08/15  437 km</a:t>
            </a:r>
          </a:p>
          <a:p>
            <a:pPr lvl="1"/>
            <a:r>
              <a:rPr lang="en-US" dirty="0" smtClean="0"/>
              <a:t>12:42 2015/08/15  206 km</a:t>
            </a:r>
          </a:p>
          <a:p>
            <a:pPr lvl="1"/>
            <a:r>
              <a:rPr lang="en-US" dirty="0" smtClean="0"/>
              <a:t>21:44 2015/08/15  377 km</a:t>
            </a:r>
          </a:p>
          <a:p>
            <a:pPr lvl="1"/>
            <a:r>
              <a:rPr lang="en-US" dirty="0" smtClean="0"/>
              <a:t>06:48 2015/08/16  700 km</a:t>
            </a:r>
          </a:p>
          <a:p>
            <a:pPr lvl="1"/>
            <a:r>
              <a:rPr lang="en-US" dirty="0" smtClean="0"/>
              <a:t>07:43 2015/08/18  484 km (perigee)</a:t>
            </a:r>
          </a:p>
          <a:p>
            <a:pPr lvl="1"/>
            <a:r>
              <a:rPr lang="en-US" dirty="0" smtClean="0"/>
              <a:t>08:23 2015/08/18  485 km (perigee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Have not looked at the data in detail yet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6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2015/08/15 12:42   ~206 km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84" y="854242"/>
            <a:ext cx="12369484" cy="5959555"/>
          </a:xfrm>
        </p:spPr>
      </p:pic>
    </p:spTree>
    <p:extLst>
      <p:ext uri="{BB962C8B-B14F-4D97-AF65-F5344CB8AC3E}">
        <p14:creationId xmlns:p14="http://schemas.microsoft.com/office/powerpoint/2010/main" val="11832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15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2015/08/15 </a:t>
            </a:r>
            <a:r>
              <a:rPr lang="en-US" dirty="0" smtClean="0"/>
              <a:t>12:00 to 13:00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1580"/>
            <a:ext cx="12265170" cy="6256420"/>
          </a:xfrm>
        </p:spPr>
      </p:pic>
    </p:spTree>
    <p:extLst>
      <p:ext uri="{BB962C8B-B14F-4D97-AF65-F5344CB8AC3E}">
        <p14:creationId xmlns:p14="http://schemas.microsoft.com/office/powerpoint/2010/main" val="31042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15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2015/08/15 </a:t>
            </a:r>
            <a:r>
              <a:rPr lang="en-US" dirty="0" smtClean="0"/>
              <a:t>12:35 </a:t>
            </a:r>
            <a:r>
              <a:rPr lang="en-US" dirty="0" smtClean="0"/>
              <a:t>to </a:t>
            </a:r>
            <a:r>
              <a:rPr lang="en-US" dirty="0" smtClean="0"/>
              <a:t>12:44 </a:t>
            </a:r>
            <a:r>
              <a:rPr lang="en-US" dirty="0" err="1" smtClean="0"/>
              <a:t>Eu</a:t>
            </a:r>
            <a:r>
              <a:rPr lang="en-US" dirty="0" smtClean="0"/>
              <a:t> burst 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021"/>
            <a:ext cx="12181812" cy="5979695"/>
          </a:xfrm>
        </p:spPr>
      </p:pic>
    </p:spTree>
    <p:extLst>
      <p:ext uri="{BB962C8B-B14F-4D97-AF65-F5344CB8AC3E}">
        <p14:creationId xmlns:p14="http://schemas.microsoft.com/office/powerpoint/2010/main" val="33801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Barrel Sweden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19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Balloon Launches</a:t>
            </a:r>
          </a:p>
          <a:p>
            <a:r>
              <a:rPr lang="en-US" dirty="0" smtClean="0"/>
              <a:t>3A</a:t>
            </a:r>
          </a:p>
          <a:p>
            <a:pPr lvl="1"/>
            <a:r>
              <a:rPr lang="en-US" dirty="0" smtClean="0"/>
              <a:t>8/10/2015 ~14:00 to 21:00</a:t>
            </a:r>
          </a:p>
          <a:p>
            <a:r>
              <a:rPr lang="en-US" dirty="0" smtClean="0"/>
              <a:t>3B</a:t>
            </a:r>
          </a:p>
          <a:p>
            <a:pPr lvl="1"/>
            <a:r>
              <a:rPr lang="en-US" dirty="0" smtClean="0"/>
              <a:t>8/13/2015 ~06:00 to 11:00</a:t>
            </a:r>
          </a:p>
          <a:p>
            <a:r>
              <a:rPr lang="en-US" dirty="0" smtClean="0"/>
              <a:t>3C</a:t>
            </a:r>
          </a:p>
          <a:p>
            <a:pPr lvl="1"/>
            <a:r>
              <a:rPr lang="en-US" dirty="0" smtClean="0"/>
              <a:t>8/17/2015 ~13:00 to 8/18/2015 ~04:00</a:t>
            </a:r>
          </a:p>
          <a:p>
            <a:r>
              <a:rPr lang="en-US" dirty="0" smtClean="0"/>
              <a:t>3D</a:t>
            </a:r>
          </a:p>
          <a:p>
            <a:pPr lvl="1"/>
            <a:r>
              <a:rPr lang="en-US" dirty="0" smtClean="0"/>
              <a:t>08/19/2015 ~07:00 to </a:t>
            </a:r>
            <a:r>
              <a:rPr lang="en-US" dirty="0" smtClean="0"/>
              <a:t>13:00</a:t>
            </a:r>
          </a:p>
          <a:p>
            <a:r>
              <a:rPr lang="en-US" dirty="0" smtClean="0"/>
              <a:t>3E</a:t>
            </a:r>
          </a:p>
          <a:p>
            <a:pPr lvl="1"/>
            <a:r>
              <a:rPr lang="en-US" dirty="0" smtClean="0"/>
              <a:t>08/21/2015 07:00 to ????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30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5" y="1"/>
            <a:ext cx="10515600" cy="733926"/>
          </a:xfrm>
        </p:spPr>
        <p:txBody>
          <a:bodyPr/>
          <a:lstStyle/>
          <a:p>
            <a:pPr algn="ctr"/>
            <a:r>
              <a:rPr lang="en-US" dirty="0" smtClean="0"/>
              <a:t>Balloon 3A: August 10, 2015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5" y="938463"/>
            <a:ext cx="12132900" cy="5919537"/>
          </a:xfrm>
        </p:spPr>
      </p:pic>
    </p:spTree>
    <p:extLst>
      <p:ext uri="{BB962C8B-B14F-4D97-AF65-F5344CB8AC3E}">
        <p14:creationId xmlns:p14="http://schemas.microsoft.com/office/powerpoint/2010/main" val="11010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27" y="613611"/>
            <a:ext cx="9882262" cy="6210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136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RBSP footprints: 14:15 to 21:00 August </a:t>
            </a:r>
            <a:r>
              <a:rPr lang="en-US" dirty="0"/>
              <a:t>10, 2015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0459" y="371069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14:15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972" y="340511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20:10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65369" y="191703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19:10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25398" y="474532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6805" y="388028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7818" y="303578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14:15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5" y="1"/>
            <a:ext cx="10515600" cy="733926"/>
          </a:xfrm>
        </p:spPr>
        <p:txBody>
          <a:bodyPr/>
          <a:lstStyle/>
          <a:p>
            <a:pPr algn="ctr"/>
            <a:r>
              <a:rPr lang="en-US" dirty="0" smtClean="0"/>
              <a:t>Balloon 3B: August 13, 2015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" y="733927"/>
            <a:ext cx="12186939" cy="6124073"/>
          </a:xfrm>
        </p:spPr>
      </p:pic>
    </p:spTree>
    <p:extLst>
      <p:ext uri="{BB962C8B-B14F-4D97-AF65-F5344CB8AC3E}">
        <p14:creationId xmlns:p14="http://schemas.microsoft.com/office/powerpoint/2010/main" val="22874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246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EMFISIS-Waves August 2015 Lapping Barrel Sweden Campaign</vt:lpstr>
      <vt:lpstr>August 2015 Lapping </vt:lpstr>
      <vt:lpstr>2015/08/15 12:42   ~206 km </vt:lpstr>
      <vt:lpstr>2015/08/15 12:00 to 13:00</vt:lpstr>
      <vt:lpstr>2015/08/15 12:35 to 12:44 Eu burst data</vt:lpstr>
      <vt:lpstr>Barrel Sweden Campaign</vt:lpstr>
      <vt:lpstr>Balloon 3A: August 10, 2015</vt:lpstr>
      <vt:lpstr>RBSP footprints: 14:15 to 21:00 August 10, 2015</vt:lpstr>
      <vt:lpstr>Balloon 3B: August 13, 2015</vt:lpstr>
      <vt:lpstr>RBSP footprints: 06:00 to 11:00, August 13, 2015</vt:lpstr>
      <vt:lpstr>Balloon 3C: August 17, 2015</vt:lpstr>
      <vt:lpstr>RBSP footprints: 12:00 August 17 to 04:00 August 18, 2015</vt:lpstr>
      <vt:lpstr>RBSP footprints: 12:00 August 17 to 04:00 August 18, 2015</vt:lpstr>
      <vt:lpstr>Balloon 3D: August 19, 2015</vt:lpstr>
      <vt:lpstr>Balloon 3E: August 21, 2015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EMFISIS August 2015 Lapping Barrel Sweden Campaign</dc:title>
  <dc:creator>George Blair Hospodarsky</dc:creator>
  <cp:lastModifiedBy>George Blair Hospodarsky</cp:lastModifiedBy>
  <cp:revision>15</cp:revision>
  <dcterms:created xsi:type="dcterms:W3CDTF">2015-08-20T19:59:37Z</dcterms:created>
  <dcterms:modified xsi:type="dcterms:W3CDTF">2015-08-21T14:15:03Z</dcterms:modified>
</cp:coreProperties>
</file>